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1" r:id="rId6"/>
    <p:sldId id="277" r:id="rId7"/>
    <p:sldId id="268" r:id="rId8"/>
    <p:sldId id="281" r:id="rId9"/>
    <p:sldId id="280" r:id="rId10"/>
    <p:sldId id="282" r:id="rId11"/>
    <p:sldId id="276" r:id="rId12"/>
    <p:sldId id="27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DA582-3054-434C-A0D8-A4ADD0A041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Science</a:t>
            </a:r>
            <a:r>
              <a:rPr lang="es-ES" dirty="0"/>
              <a:t> </a:t>
            </a:r>
            <a:r>
              <a:rPr lang="es-ES" dirty="0" err="1"/>
              <a:t>Logic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7CBD93-D903-42C1-B52E-AE25499AE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50540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SL1 </a:t>
            </a:r>
            <a:r>
              <a:rPr lang="en-US" dirty="0" err="1"/>
              <a:t>Dist</a:t>
            </a:r>
            <a:endParaRPr lang="en-US" dirty="0"/>
          </a:p>
          <a:p>
            <a:r>
              <a:rPr lang="en-US" dirty="0"/>
              <a:t>API - DB</a:t>
            </a:r>
          </a:p>
          <a:p>
            <a:endParaRPr lang="en-US" dirty="0"/>
          </a:p>
          <a:p>
            <a:r>
              <a:rPr lang="en-US" dirty="0"/>
              <a:t>Raul Diez Canseco 				Christian Galarza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553F2-9011-4189-871B-F9260D072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51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62831D9-4199-4054-BE6B-11D23F111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Search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4CC0A7E-9A5C-4EC7-BD6E-27A679506C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216" t="7807" b="37877"/>
          <a:stretch/>
        </p:blipFill>
        <p:spPr>
          <a:xfrm>
            <a:off x="2157078" y="1759132"/>
            <a:ext cx="7798787" cy="459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2860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F4A62-6F95-4513-BE6A-CB4E7CD76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6C86B14-5E23-4AF2-81F5-FEE814613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9963" y="1921653"/>
            <a:ext cx="3503802" cy="4379753"/>
          </a:xfrm>
        </p:spPr>
      </p:pic>
      <p:sp>
        <p:nvSpPr>
          <p:cNvPr id="4" name="AutoShape 2" descr="Resultado de imagen para preguntas gif">
            <a:extLst>
              <a:ext uri="{FF2B5EF4-FFF2-40B4-BE49-F238E27FC236}">
                <a16:creationId xmlns:a16="http://schemas.microsoft.com/office/drawing/2014/main" id="{B22AFB91-5887-4792-9369-122E0B62C3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673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D6B74-D4F9-49B5-B95D-1035F57DB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732106-3FE1-4441-B7AE-AD2776FD1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3500" y="967581"/>
            <a:ext cx="7493000" cy="5619750"/>
          </a:xfrm>
        </p:spPr>
      </p:pic>
    </p:spTree>
    <p:extLst>
      <p:ext uri="{BB962C8B-B14F-4D97-AF65-F5344CB8AC3E}">
        <p14:creationId xmlns:p14="http://schemas.microsoft.com/office/powerpoint/2010/main" val="1893781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0F3E9-293F-48D3-B602-0CCC1C9F6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DD665-D034-43DA-99B9-EDA54BAC40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1382" y="2194560"/>
            <a:ext cx="9694817" cy="4024125"/>
          </a:xfrm>
        </p:spPr>
        <p:txBody>
          <a:bodyPr/>
          <a:lstStyle/>
          <a:p>
            <a:r>
              <a:rPr lang="es-ES" dirty="0" err="1"/>
              <a:t>Overview</a:t>
            </a:r>
            <a:endParaRPr lang="es-ES" dirty="0"/>
          </a:p>
          <a:p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System</a:t>
            </a:r>
            <a:endParaRPr lang="es-ES" dirty="0"/>
          </a:p>
          <a:p>
            <a:r>
              <a:rPr lang="es-ES" dirty="0" err="1"/>
              <a:t>Upgrade</a:t>
            </a:r>
            <a:r>
              <a:rPr lang="es-ES" dirty="0"/>
              <a:t> 8.12 – 8.14</a:t>
            </a:r>
          </a:p>
          <a:p>
            <a:r>
              <a:rPr lang="es-ES" dirty="0" err="1"/>
              <a:t>Review</a:t>
            </a:r>
            <a:r>
              <a:rPr lang="es-ES" dirty="0"/>
              <a:t> </a:t>
            </a:r>
            <a:r>
              <a:rPr lang="es-ES" dirty="0" err="1"/>
              <a:t>MariaDB</a:t>
            </a:r>
            <a:endParaRPr lang="es-ES" dirty="0"/>
          </a:p>
          <a:p>
            <a:r>
              <a:rPr lang="en-US" dirty="0"/>
              <a:t>API - Get/Post/Delete</a:t>
            </a:r>
            <a:endParaRPr lang="es-ES" dirty="0"/>
          </a:p>
          <a:p>
            <a:r>
              <a:rPr lang="es-ES" dirty="0" err="1"/>
              <a:t>DataBase</a:t>
            </a:r>
            <a:endParaRPr lang="es-E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55D286-16E9-4F72-A2E8-EC701C5BF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3AEB33-001A-4341-8DBE-319A9F163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430" y="2194560"/>
            <a:ext cx="3838575" cy="38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6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3CDF7-3E61-4D1A-B4FD-6DF742925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overview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CB246D-1A2A-43FE-A69E-E7F705A70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3366BA8-2E54-428D-9588-915768D3C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Help us with monitoring different kind of devices</a:t>
            </a:r>
          </a:p>
          <a:p>
            <a:r>
              <a:rPr lang="en-US" dirty="0"/>
              <a:t>Bring us information about their functionality in real-time</a:t>
            </a:r>
          </a:p>
          <a:p>
            <a:r>
              <a:rPr lang="en-US" dirty="0"/>
              <a:t>All over in a web site</a:t>
            </a:r>
          </a:p>
        </p:txBody>
      </p:sp>
    </p:spTree>
    <p:extLst>
      <p:ext uri="{BB962C8B-B14F-4D97-AF65-F5344CB8AC3E}">
        <p14:creationId xmlns:p14="http://schemas.microsoft.com/office/powerpoint/2010/main" val="4155372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A8E8F3-31A0-44D2-AC1E-1F8DD4028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323" y="330982"/>
            <a:ext cx="8610600" cy="1295400"/>
          </a:xfrm>
        </p:spPr>
        <p:txBody>
          <a:bodyPr/>
          <a:lstStyle/>
          <a:p>
            <a:r>
              <a:rPr lang="es-ES" dirty="0" err="1"/>
              <a:t>Distributed</a:t>
            </a:r>
            <a:r>
              <a:rPr lang="es-ES" dirty="0"/>
              <a:t> </a:t>
            </a:r>
            <a:r>
              <a:rPr lang="es-ES" dirty="0" err="1"/>
              <a:t>System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98331D-FDD4-4538-A717-A8854DEDB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9" y="1214426"/>
            <a:ext cx="5079991" cy="823912"/>
          </a:xfrm>
        </p:spPr>
        <p:txBody>
          <a:bodyPr/>
          <a:lstStyle/>
          <a:p>
            <a:r>
              <a:rPr lang="es-ES" dirty="0" err="1"/>
              <a:t>Distributed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BB1E265-77D0-4388-A9B5-B342728199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0" y="1199628"/>
            <a:ext cx="5105400" cy="823912"/>
          </a:xfrm>
        </p:spPr>
        <p:txBody>
          <a:bodyPr/>
          <a:lstStyle/>
          <a:p>
            <a:r>
              <a:rPr lang="es-ES" dirty="0" err="1"/>
              <a:t>Our</a:t>
            </a:r>
            <a:r>
              <a:rPr lang="es-ES" dirty="0"/>
              <a:t> </a:t>
            </a:r>
            <a:r>
              <a:rPr lang="es-ES" dirty="0" err="1"/>
              <a:t>Implementation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133F15-2F62-4E9C-8EBC-65BFA5B8F0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77" t="33468" r="11602" b="27365"/>
          <a:stretch/>
        </p:blipFill>
        <p:spPr>
          <a:xfrm>
            <a:off x="914409" y="2038338"/>
            <a:ext cx="4415518" cy="26860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E17A61-A3AB-4A8D-BD65-DA8D5BB83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57CB29-E3A9-4955-9661-CDD27EF4C923}"/>
              </a:ext>
            </a:extLst>
          </p:cNvPr>
          <p:cNvSpPr txBox="1"/>
          <p:nvPr/>
        </p:nvSpPr>
        <p:spPr>
          <a:xfrm>
            <a:off x="7819345" y="3223712"/>
            <a:ext cx="1242332" cy="33855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rgbClr val="FF0000"/>
                </a:solidFill>
              </a:rPr>
              <a:t>Data Base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E9B8D6-129C-4373-B90F-324F0834D6A4}"/>
              </a:ext>
            </a:extLst>
          </p:cNvPr>
          <p:cNvSpPr txBox="1"/>
          <p:nvPr/>
        </p:nvSpPr>
        <p:spPr>
          <a:xfrm>
            <a:off x="6907262" y="4553162"/>
            <a:ext cx="1123406" cy="61555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rgbClr val="FF0000"/>
                </a:solidFill>
              </a:rPr>
              <a:t>Data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sz="1600" dirty="0" err="1">
                <a:solidFill>
                  <a:srgbClr val="FF0000"/>
                </a:solidFill>
              </a:rPr>
              <a:t>Collector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827D97-63C6-4E71-A9C1-50365E2AA0F0}"/>
              </a:ext>
            </a:extLst>
          </p:cNvPr>
          <p:cNvSpPr txBox="1"/>
          <p:nvPr/>
        </p:nvSpPr>
        <p:spPr>
          <a:xfrm>
            <a:off x="9051132" y="4553162"/>
            <a:ext cx="1123406" cy="61555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 err="1">
                <a:solidFill>
                  <a:srgbClr val="FF0000"/>
                </a:solidFill>
              </a:rPr>
              <a:t>Message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sz="1600" dirty="0" err="1">
                <a:solidFill>
                  <a:srgbClr val="FF0000"/>
                </a:solidFill>
              </a:rPr>
              <a:t>Collector</a:t>
            </a:r>
            <a:endParaRPr lang="es-ES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DE4F30-0D68-4CF8-B50F-649A63E3EB08}"/>
              </a:ext>
            </a:extLst>
          </p:cNvPr>
          <p:cNvSpPr txBox="1"/>
          <p:nvPr/>
        </p:nvSpPr>
        <p:spPr>
          <a:xfrm>
            <a:off x="7082110" y="2412164"/>
            <a:ext cx="966107" cy="33855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rgbClr val="FF0000"/>
                </a:solidFill>
              </a:rPr>
              <a:t>API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370508-6BEF-4FDE-B463-5D447327DEA1}"/>
              </a:ext>
            </a:extLst>
          </p:cNvPr>
          <p:cNvSpPr txBox="1"/>
          <p:nvPr/>
        </p:nvSpPr>
        <p:spPr>
          <a:xfrm>
            <a:off x="8673193" y="2307411"/>
            <a:ext cx="1242332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FFFF00"/>
            </a:solidFill>
          </a:ln>
          <a:effectLst>
            <a:softEdge rad="127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rgbClr val="FF0000"/>
                </a:solidFill>
              </a:rPr>
              <a:t>Web Interface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C6F9B30-A128-4912-9A22-A1ED96BCEB60}"/>
              </a:ext>
            </a:extLst>
          </p:cNvPr>
          <p:cNvSpPr/>
          <p:nvPr/>
        </p:nvSpPr>
        <p:spPr>
          <a:xfrm>
            <a:off x="6334125" y="2041425"/>
            <a:ext cx="4415518" cy="1926962"/>
          </a:xfrm>
          <a:prstGeom prst="ellipse">
            <a:avLst/>
          </a:prstGeom>
          <a:noFill/>
          <a:ln w="28575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r>
              <a:rPr lang="es-ES" dirty="0"/>
              <a:t>DB Server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1411DA-829C-44BB-9EE4-AB1177F3AEE9}"/>
              </a:ext>
            </a:extLst>
          </p:cNvPr>
          <p:cNvCxnSpPr>
            <a:cxnSpLocks/>
            <a:stCxn id="16" idx="2"/>
          </p:cNvCxnSpPr>
          <p:nvPr/>
        </p:nvCxnSpPr>
        <p:spPr>
          <a:xfrm flipH="1">
            <a:off x="8953501" y="2892186"/>
            <a:ext cx="340858" cy="331526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91FD3FC-BE34-4164-B35C-3DC7666876AE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7565164" y="2750718"/>
            <a:ext cx="465504" cy="472994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7A38956-6252-495D-8B8A-DC919E3D221C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7701719" y="3562266"/>
            <a:ext cx="738792" cy="935763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A008F28-E589-4ECA-B12E-6FF02CA090F6}"/>
              </a:ext>
            </a:extLst>
          </p:cNvPr>
          <p:cNvCxnSpPr>
            <a:cxnSpLocks/>
            <a:endCxn id="2" idx="2"/>
          </p:cNvCxnSpPr>
          <p:nvPr/>
        </p:nvCxnSpPr>
        <p:spPr>
          <a:xfrm flipH="1" flipV="1">
            <a:off x="8440511" y="3562266"/>
            <a:ext cx="738792" cy="935763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651415E-1DC1-4193-B3E3-7F373111CAF5}"/>
              </a:ext>
            </a:extLst>
          </p:cNvPr>
          <p:cNvSpPr/>
          <p:nvPr/>
        </p:nvSpPr>
        <p:spPr>
          <a:xfrm>
            <a:off x="6588381" y="4299913"/>
            <a:ext cx="4161262" cy="1358459"/>
          </a:xfrm>
          <a:prstGeom prst="roundRect">
            <a:avLst/>
          </a:prstGeom>
          <a:noFill/>
          <a:ln w="28575">
            <a:solidFill>
              <a:schemeClr val="accent4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 err="1"/>
              <a:t>Collector</a:t>
            </a:r>
            <a:r>
              <a:rPr lang="es-ES" dirty="0"/>
              <a:t> </a:t>
            </a:r>
            <a:r>
              <a:rPr lang="es-ES" dirty="0" err="1"/>
              <a:t>Group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02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1298A-529C-4658-AD2D-F7F690636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51647"/>
            <a:ext cx="8610600" cy="1293028"/>
          </a:xfrm>
        </p:spPr>
        <p:txBody>
          <a:bodyPr/>
          <a:lstStyle/>
          <a:p>
            <a:r>
              <a:rPr lang="es-ES" dirty="0" err="1"/>
              <a:t>Upgrade</a:t>
            </a:r>
            <a:r>
              <a:rPr lang="es-ES" dirty="0"/>
              <a:t> 8.12 – 8.14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B07FD5-9210-4403-8AB5-27EB4715D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30C004FA-767A-43CE-942F-2924228A25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2826" b="61806"/>
          <a:stretch/>
        </p:blipFill>
        <p:spPr>
          <a:xfrm>
            <a:off x="685800" y="3862771"/>
            <a:ext cx="10820400" cy="21090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F2840B2-0B19-46DB-BC39-0F1839DFEE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922" b="68224"/>
          <a:stretch/>
        </p:blipFill>
        <p:spPr>
          <a:xfrm>
            <a:off x="685799" y="1918466"/>
            <a:ext cx="10820399" cy="156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296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8D0F8-C94E-46B8-AA71-739CD6C38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err="1"/>
              <a:t>Review</a:t>
            </a:r>
            <a:r>
              <a:rPr lang="es-ES" dirty="0"/>
              <a:t> </a:t>
            </a:r>
            <a:r>
              <a:rPr lang="es-ES" dirty="0" err="1"/>
              <a:t>MariaDB</a:t>
            </a:r>
            <a:br>
              <a:rPr lang="es-ES" dirty="0"/>
            </a:b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94CA892-7B36-4E4F-B94E-74F5BC8A95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0125" y="3317544"/>
            <a:ext cx="3454699" cy="1778154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2FC076D-5094-46F5-A747-A837F75500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91075" y="2194559"/>
            <a:ext cx="6715125" cy="402412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cd /</a:t>
            </a:r>
            <a:r>
              <a:rPr lang="en-US" dirty="0" err="1"/>
              <a:t>tmp</a:t>
            </a:r>
            <a:r>
              <a:rPr lang="en-US" dirty="0"/>
              <a:t>/</a:t>
            </a:r>
          </a:p>
          <a:p>
            <a:r>
              <a:rPr lang="en-US" dirty="0" err="1"/>
              <a:t>wget</a:t>
            </a:r>
            <a:r>
              <a:rPr lang="en-US" dirty="0"/>
              <a:t> http://repository.auto.sciencelogic.local:8081/artifactory/script_store/rpm/8-14-0-mariadb-server-package/MariaDB-server-10.1.41-1.el7.centos.x86_64.rpm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stop em7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stop </a:t>
            </a:r>
            <a:r>
              <a:rPr lang="en-US" dirty="0" err="1"/>
              <a:t>mariadb.service</a:t>
            </a:r>
            <a:endParaRPr lang="en-US" dirty="0"/>
          </a:p>
          <a:p>
            <a:r>
              <a:rPr lang="en-US" dirty="0" err="1"/>
              <a:t>sudo</a:t>
            </a:r>
            <a:r>
              <a:rPr lang="en-US" dirty="0"/>
              <a:t> rpm -</a:t>
            </a:r>
            <a:r>
              <a:rPr lang="en-US" dirty="0" err="1"/>
              <a:t>qa</a:t>
            </a:r>
            <a:r>
              <a:rPr lang="en-US" dirty="0"/>
              <a:t> ^MariaDB-*</a:t>
            </a:r>
          </a:p>
          <a:p>
            <a:r>
              <a:rPr lang="en-US" dirty="0" err="1"/>
              <a:t>sudo</a:t>
            </a:r>
            <a:r>
              <a:rPr lang="en-US" dirty="0"/>
              <a:t> rpm -</a:t>
            </a:r>
            <a:r>
              <a:rPr lang="en-US" dirty="0" err="1"/>
              <a:t>Uvh</a:t>
            </a:r>
            <a:r>
              <a:rPr lang="en-US" dirty="0"/>
              <a:t> MariaDB-server-10.1.41-1.el7.centos.x86_64.rpm</a:t>
            </a:r>
          </a:p>
          <a:p>
            <a:r>
              <a:rPr lang="en-US" dirty="0" err="1"/>
              <a:t>sudo</a:t>
            </a:r>
            <a:r>
              <a:rPr lang="en-US" dirty="0"/>
              <a:t> rpm -</a:t>
            </a:r>
            <a:r>
              <a:rPr lang="en-US" dirty="0" err="1"/>
              <a:t>qa</a:t>
            </a:r>
            <a:r>
              <a:rPr lang="en-US" dirty="0"/>
              <a:t> ^MariaDB-*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daemon-reload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start </a:t>
            </a:r>
            <a:r>
              <a:rPr lang="en-US" dirty="0" err="1"/>
              <a:t>mariadb.service</a:t>
            </a:r>
            <a:endParaRPr lang="en-US" dirty="0"/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mysql_upgrade</a:t>
            </a:r>
            <a:r>
              <a:rPr lang="en-US" dirty="0"/>
              <a:t> -u root -p</a:t>
            </a:r>
          </a:p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start em7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925A77-7669-4CA1-8E6F-11AE53DD5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45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23CA4-AC74-402D-9DA6-031312B12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4000" y="0"/>
            <a:ext cx="8610600" cy="939294"/>
          </a:xfrm>
        </p:spPr>
        <p:txBody>
          <a:bodyPr/>
          <a:lstStyle/>
          <a:p>
            <a:r>
              <a:rPr lang="en-US" dirty="0"/>
              <a:t>API - Get/Post/Delete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CB8A11-1FA8-4BE9-8213-931F265B4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03" y="5981351"/>
            <a:ext cx="2418594" cy="8139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46AAAE-13A5-47D4-B519-2C8DDE954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4850"/>
            <a:ext cx="12192000" cy="615315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677004-3CFF-4413-B503-2C7CAD3E7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96D8A5-1ECF-4E4D-9DD2-2E21AA998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4850"/>
            <a:ext cx="12192000" cy="61531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B84E22-6447-4A69-8699-8FCBA19DD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11200"/>
            <a:ext cx="12192000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96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C07E1-5E26-4ECD-A571-8F981149D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http://Server_ip/api/discovery_session_active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A8462A-0839-4DE2-9420-E7C88C80AD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"organization":"/</a:t>
            </a:r>
            <a:r>
              <a:rPr lang="en-US" sz="4000" b="1" dirty="0" err="1"/>
              <a:t>api</a:t>
            </a:r>
            <a:r>
              <a:rPr lang="en-US" sz="4000" b="1" dirty="0"/>
              <a:t>/organization/8",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discover_non_snmp</a:t>
            </a:r>
            <a:r>
              <a:rPr lang="en-US" sz="4000" dirty="0"/>
              <a:t>": "1",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dhcp_enabled</a:t>
            </a:r>
            <a:r>
              <a:rPr lang="en-US" sz="4000" dirty="0"/>
              <a:t>": "0",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log_all</a:t>
            </a:r>
            <a:r>
              <a:rPr lang="en-US" sz="4000" dirty="0"/>
              <a:t>": "1",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scan_all_ips</a:t>
            </a:r>
            <a:r>
              <a:rPr lang="en-US" sz="4000" dirty="0"/>
              <a:t>": null,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</a:t>
            </a:r>
            <a:r>
              <a:rPr lang="en-US" sz="4000" b="1" dirty="0" err="1"/>
              <a:t>aligned_collector</a:t>
            </a:r>
            <a:r>
              <a:rPr lang="en-US" sz="4000" b="1" dirty="0"/>
              <a:t>":"/</a:t>
            </a:r>
            <a:r>
              <a:rPr lang="en-US" sz="4000" b="1" dirty="0" err="1"/>
              <a:t>api</a:t>
            </a:r>
            <a:r>
              <a:rPr lang="en-US" sz="4000" b="1" dirty="0"/>
              <a:t>/appliance/2",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"name":"</a:t>
            </a:r>
            <a:r>
              <a:rPr lang="en-US" sz="4000" b="1" dirty="0" err="1"/>
              <a:t>discoverytestPostManChris</a:t>
            </a:r>
            <a:r>
              <a:rPr lang="en-US" sz="4000" b="1" dirty="0"/>
              <a:t>"</a:t>
            </a:r>
            <a:r>
              <a:rPr lang="en-US" sz="4000" dirty="0"/>
              <a:t>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interface_inventory_timeout</a:t>
            </a:r>
            <a:r>
              <a:rPr lang="en-US" sz="4000" dirty="0"/>
              <a:t>": "600000",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"</a:t>
            </a:r>
            <a:r>
              <a:rPr lang="en-US" sz="4000" dirty="0" err="1"/>
              <a:t>max_interface_inventory_count</a:t>
            </a:r>
            <a:r>
              <a:rPr lang="en-US" sz="4000" dirty="0"/>
              <a:t>": "10000",</a:t>
            </a:r>
          </a:p>
          <a:p>
            <a:pPr marL="0" indent="0">
              <a:lnSpc>
                <a:spcPct val="120000"/>
              </a:lnSpc>
              <a:buNone/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3A8BF-508B-4267-9949-56BD53FB44F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</a:t>
            </a:r>
            <a:r>
              <a:rPr lang="en-US" sz="4000" b="1" dirty="0" err="1"/>
              <a:t>ip_lists</a:t>
            </a:r>
            <a:r>
              <a:rPr lang="en-US" sz="4000" b="1" dirty="0"/>
              <a:t>": [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</a:t>
            </a:r>
            <a:r>
              <a:rPr lang="en-US" sz="4000" b="1" dirty="0" err="1"/>
              <a:t>start_ip</a:t>
            </a:r>
            <a:r>
              <a:rPr lang="en-US" sz="4000" b="1" dirty="0"/>
              <a:t>": "10.30.140.167",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</a:t>
            </a:r>
            <a:r>
              <a:rPr lang="en-US" sz="4000" b="1" dirty="0" err="1"/>
              <a:t>end_ip</a:t>
            </a:r>
            <a:r>
              <a:rPr lang="en-US" sz="4000" b="1" dirty="0"/>
              <a:t>": "10.30.140.167"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}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],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"credentials": [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b="1" dirty="0"/>
              <a:t>"/</a:t>
            </a:r>
            <a:r>
              <a:rPr lang="en-US" sz="4000" b="1" dirty="0" err="1"/>
              <a:t>api</a:t>
            </a:r>
            <a:r>
              <a:rPr lang="en-US" sz="4000" b="1" dirty="0"/>
              <a:t>/credential/</a:t>
            </a:r>
            <a:r>
              <a:rPr lang="en-US" sz="4000" b="1" dirty="0" err="1"/>
              <a:t>powershell</a:t>
            </a:r>
            <a:r>
              <a:rPr lang="en-US" sz="4000" b="1" dirty="0"/>
              <a:t>/104"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]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4000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705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D4978-5724-48C0-BDA5-52A7DF804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DataBase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876A50-ABDF-4280-A493-018DC130F8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 err="1"/>
              <a:t>Devices_Logs</a:t>
            </a:r>
            <a:endParaRPr lang="es-ES" dirty="0"/>
          </a:p>
          <a:p>
            <a:r>
              <a:rPr lang="es-ES" dirty="0"/>
              <a:t>Master / Master</a:t>
            </a:r>
          </a:p>
          <a:p>
            <a:r>
              <a:rPr lang="es-ES" dirty="0"/>
              <a:t>Dynamic / App / Data / </a:t>
            </a:r>
          </a:p>
          <a:p>
            <a:r>
              <a:rPr lang="es-ES" dirty="0"/>
              <a:t>Master / </a:t>
            </a:r>
            <a:r>
              <a:rPr lang="es-ES" dirty="0" err="1"/>
              <a:t>Master_biz</a:t>
            </a:r>
            <a:endParaRPr lang="es-ES" dirty="0"/>
          </a:p>
          <a:p>
            <a:r>
              <a:rPr lang="es-ES" dirty="0"/>
              <a:t>Master / </a:t>
            </a:r>
            <a:r>
              <a:rPr lang="es-ES" dirty="0" err="1"/>
              <a:t>Master_dev</a:t>
            </a:r>
            <a:endParaRPr lang="es-E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C2BB456-5802-4E3E-BB71-A14A488E95B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t="7897" b="4931"/>
          <a:stretch/>
        </p:blipFill>
        <p:spPr>
          <a:xfrm>
            <a:off x="685800" y="2419765"/>
            <a:ext cx="5334000" cy="357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52320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488</TotalTime>
  <Words>336</Words>
  <Application>Microsoft Office PowerPoint</Application>
  <PresentationFormat>Widescreen</PresentationFormat>
  <Paragraphs>77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Vapor Trail</vt:lpstr>
      <vt:lpstr>Science Logic</vt:lpstr>
      <vt:lpstr>PowerPoint Presentation</vt:lpstr>
      <vt:lpstr>overview</vt:lpstr>
      <vt:lpstr>Distributed System</vt:lpstr>
      <vt:lpstr>Upgrade 8.12 – 8.14</vt:lpstr>
      <vt:lpstr>Review MariaDB </vt:lpstr>
      <vt:lpstr>API - Get/Post/Delete</vt:lpstr>
      <vt:lpstr>http://Server_ip/api/discovery_session_active</vt:lpstr>
      <vt:lpstr>DataBase</vt:lpstr>
      <vt:lpstr>Search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 Logic</dc:title>
  <dc:creator>Office</dc:creator>
  <cp:lastModifiedBy>Office</cp:lastModifiedBy>
  <cp:revision>34</cp:revision>
  <dcterms:created xsi:type="dcterms:W3CDTF">2020-01-09T22:19:57Z</dcterms:created>
  <dcterms:modified xsi:type="dcterms:W3CDTF">2020-01-21T21:08:57Z</dcterms:modified>
</cp:coreProperties>
</file>

<file path=docProps/thumbnail.jpeg>
</file>